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69" r:id="rId6"/>
    <p:sldId id="292" r:id="rId7"/>
    <p:sldId id="274" r:id="rId8"/>
    <p:sldId id="28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9" autoAdjust="0"/>
    <p:restoredTop sz="84898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Coverages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2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August 11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7B4FB5-E8E1-C84A-817E-F4634061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2" y="1028700"/>
            <a:ext cx="10361776" cy="54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3472</TotalTime>
  <Words>202</Words>
  <Application>Microsoft Macintosh PowerPoint</Application>
  <PresentationFormat>Widescreen</PresentationFormat>
  <Paragraphs>35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Sprint Schedule: August 10th, 2020</vt:lpstr>
      <vt:lpstr>Sprint Schedule: August 11th, 2020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225</cp:revision>
  <dcterms:created xsi:type="dcterms:W3CDTF">2020-04-17T22:01:33Z</dcterms:created>
  <dcterms:modified xsi:type="dcterms:W3CDTF">2020-08-11T13:01:46Z</dcterms:modified>
</cp:coreProperties>
</file>